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79" r:id="rId13"/>
    <p:sldId id="267" r:id="rId14"/>
    <p:sldId id="269" r:id="rId15"/>
    <p:sldId id="270" r:id="rId16"/>
    <p:sldId id="273" r:id="rId17"/>
    <p:sldId id="276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2314"/>
  </p:normalViewPr>
  <p:slideViewPr>
    <p:cSldViewPr snapToGrid="0" snapToObjects="1">
      <p:cViewPr varScale="1">
        <p:scale>
          <a:sx n="76" d="100"/>
          <a:sy n="76" d="100"/>
        </p:scale>
        <p:origin x="216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10/6/17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10/6/17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0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b="1" i="1" dirty="0" smtClean="0"/>
              <a:t>Save animals</a:t>
            </a:r>
            <a:endParaRPr lang="en-US" sz="96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Apple Chancery" charset="0"/>
                <a:ea typeface="Apple Chancery" charset="0"/>
                <a:cs typeface="Apple Chancery" charset="0"/>
              </a:rPr>
              <a:t>Wildlife week  09-10-17 to 12-10-17</a:t>
            </a:r>
            <a:endParaRPr lang="en-US" sz="3600" b="1" dirty="0">
              <a:latin typeface="Apple Chancery" charset="0"/>
              <a:ea typeface="Apple Chancery" charset="0"/>
              <a:cs typeface="Apple Chancery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03" y="664761"/>
            <a:ext cx="6879100" cy="250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b="1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HOW CAN WE SAVE ANIMALS FROM THIS CRUELTY AND EXTINCTION?</a:t>
            </a:r>
          </a:p>
          <a:p>
            <a:pPr marL="0" indent="0" algn="ctr">
              <a:buNone/>
            </a:pPr>
            <a:endParaRPr lang="en-US" sz="4000" b="1" dirty="0" smtClean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CAN YOU AND I DO ANYTHING?</a:t>
            </a:r>
            <a:endParaRPr lang="en-US" sz="4000" b="1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44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outerShdw blurRad="469900" dist="1003300" dir="5400000" sx="63000" sy="63000" algn="ctr" rotWithShape="0">
              <a:srgbClr val="000000">
                <a:alpha val="41000"/>
              </a:srgbClr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THE ANSWER IS DEFINITELY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3600" b="1" dirty="0" smtClean="0"/>
              <a:t>YES</a:t>
            </a:r>
            <a:r>
              <a:rPr lang="mr-IN" sz="3600" b="1" dirty="0" smtClean="0"/>
              <a:t>……</a:t>
            </a:r>
            <a:r>
              <a:rPr lang="en-US" sz="3600" b="1" dirty="0" smtClean="0"/>
              <a:t> WE CAN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194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Do not harm animals. Also  stop others from doing so.</a:t>
            </a:r>
          </a:p>
          <a:p>
            <a:r>
              <a:rPr lang="en-US" sz="2800" b="1" dirty="0" smtClean="0"/>
              <a:t>Provide shelter and food to them if you can</a:t>
            </a:r>
          </a:p>
          <a:p>
            <a:r>
              <a:rPr lang="en-US" sz="2800" b="1" dirty="0" smtClean="0"/>
              <a:t>Inform PETA if you see any animal in danger.</a:t>
            </a:r>
          </a:p>
          <a:p>
            <a:r>
              <a:rPr lang="en-US" sz="2800" b="1" dirty="0" smtClean="0"/>
              <a:t>Do not disturb animals by putting crackers on them.</a:t>
            </a:r>
          </a:p>
          <a:p>
            <a:r>
              <a:rPr lang="en-US" sz="2800" b="1" dirty="0" smtClean="0"/>
              <a:t>LOVE THEM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236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ENDANGERED SPECIES</a:t>
            </a: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4" b="6624"/>
          <a:stretch>
            <a:fillRect/>
          </a:stretch>
        </p:blipFill>
        <p:spPr>
          <a:xfrm>
            <a:off x="7982775" y="2488331"/>
            <a:ext cx="3233004" cy="3218201"/>
          </a:xfrm>
        </p:spPr>
      </p:pic>
      <p:pic>
        <p:nvPicPr>
          <p:cNvPr id="13" name="Picture Placeholder 12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1" b="10551"/>
          <a:stretch>
            <a:fillRect/>
          </a:stretch>
        </p:blipFill>
        <p:spPr>
          <a:xfrm>
            <a:off x="4748462" y="2603499"/>
            <a:ext cx="2691243" cy="3103033"/>
          </a:xfrm>
        </p:spPr>
      </p:pic>
      <p:pic>
        <p:nvPicPr>
          <p:cNvPr id="14" name="Picture Placeholder 13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1" b="10551"/>
          <a:stretch>
            <a:fillRect/>
          </a:stretch>
        </p:blipFill>
        <p:spPr>
          <a:xfrm>
            <a:off x="1134840" y="2599113"/>
            <a:ext cx="2691242" cy="3107420"/>
          </a:xfrm>
        </p:spPr>
      </p:pic>
    </p:spTree>
    <p:extLst>
      <p:ext uri="{BB962C8B-B14F-4D97-AF65-F5344CB8AC3E}">
        <p14:creationId xmlns:p14="http://schemas.microsoft.com/office/powerpoint/2010/main" val="46511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LET US KNOW WHAT ARE ENDANGERED SPECIES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4277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Endangered Species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Endangered species are those species which are no more present on Earth because of a sudden decrease in their number.</a:t>
            </a:r>
          </a:p>
          <a:p>
            <a:endParaRPr lang="en-US" sz="2800" dirty="0"/>
          </a:p>
          <a:p>
            <a:r>
              <a:rPr lang="en-US" sz="2800" dirty="0" smtClean="0"/>
              <a:t>It is caused because of any natural factor like </a:t>
            </a:r>
            <a:r>
              <a:rPr lang="en-US" sz="2800" dirty="0" err="1" smtClean="0"/>
              <a:t>eartquake</a:t>
            </a:r>
            <a:r>
              <a:rPr lang="en-US" sz="2800" dirty="0" smtClean="0"/>
              <a:t>, volcano or by man activities like poaching and killing of animals.</a:t>
            </a:r>
          </a:p>
        </p:txBody>
      </p:sp>
    </p:spTree>
    <p:extLst>
      <p:ext uri="{BB962C8B-B14F-4D97-AF65-F5344CB8AC3E}">
        <p14:creationId xmlns:p14="http://schemas.microsoft.com/office/powerpoint/2010/main" val="96272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8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Therefore we should never kill animals and do the best we can to save them from the verge of extinction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809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i="1" u="sng" dirty="0" smtClean="0"/>
              <a:t>THANK YOU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104907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2235201"/>
            <a:ext cx="8627675" cy="4441370"/>
          </a:xfrm>
        </p:spPr>
      </p:pic>
    </p:spTree>
    <p:extLst>
      <p:ext uri="{BB962C8B-B14F-4D97-AF65-F5344CB8AC3E}">
        <p14:creationId xmlns:p14="http://schemas.microsoft.com/office/powerpoint/2010/main" val="72590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a look at these pictures . Do you find anything wrong in them?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26" y="2852055"/>
            <a:ext cx="3810000" cy="37156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367" y="2801256"/>
            <a:ext cx="3048000" cy="3817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967" y="2852056"/>
            <a:ext cx="3818959" cy="371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Animals are an IMPORTANT PART OF MOTHER NATURE</a:t>
            </a:r>
          </a:p>
          <a:p>
            <a:r>
              <a:rPr lang="en-US" sz="2400" dirty="0" smtClean="0"/>
              <a:t> They have equal right to live as humans have. But few people kill animals for ENTERTAINMENT PURPOSES and to FULFILL THEIR NEEDS. </a:t>
            </a:r>
          </a:p>
          <a:p>
            <a:r>
              <a:rPr lang="en-US" sz="2400" dirty="0" smtClean="0"/>
              <a:t>Killing of animals leads to the decrease in the number of animals.</a:t>
            </a:r>
          </a:p>
          <a:p>
            <a:r>
              <a:rPr lang="en-US" sz="2400" dirty="0" smtClean="0"/>
              <a:t>It is also a CRIME against the law of nature.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40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3" y="2603500"/>
            <a:ext cx="4165599" cy="34163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228" y="2603501"/>
            <a:ext cx="4503057" cy="341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PEOPLE KILL ANIMALS 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To eat them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</a:t>
            </a:r>
            <a:r>
              <a:rPr lang="en-US" sz="2800" dirty="0"/>
              <a:t>A</a:t>
            </a:r>
            <a:r>
              <a:rPr lang="en-US" sz="2800" dirty="0" smtClean="0"/>
              <a:t>nimals like hens, cows, dogs, pigs, </a:t>
            </a:r>
            <a:r>
              <a:rPr lang="en-US" sz="2800" dirty="0" err="1" smtClean="0"/>
              <a:t>buffaloes,fishes</a:t>
            </a:r>
            <a:r>
              <a:rPr lang="en-US" sz="2800" dirty="0" smtClean="0"/>
              <a:t> </a:t>
            </a:r>
            <a:r>
              <a:rPr lang="en-US" sz="2800" dirty="0" err="1" smtClean="0"/>
              <a:t>etc</a:t>
            </a:r>
            <a:r>
              <a:rPr lang="en-US" sz="2800" dirty="0" smtClean="0"/>
              <a:t> are killed for their flesh. People who are non vegetarians kill such animals and eat them.</a:t>
            </a:r>
          </a:p>
          <a:p>
            <a:r>
              <a:rPr lang="en-US" sz="2800" b="1" dirty="0" smtClean="0"/>
              <a:t>For their skin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</a:t>
            </a:r>
            <a:r>
              <a:rPr lang="en-US" sz="2800" dirty="0" smtClean="0"/>
              <a:t>Animals like leopard, polar bear </a:t>
            </a:r>
            <a:r>
              <a:rPr lang="en-US" sz="2800" dirty="0" err="1" smtClean="0"/>
              <a:t>etc</a:t>
            </a:r>
            <a:r>
              <a:rPr lang="en-US" sz="2800" dirty="0" smtClean="0"/>
              <a:t> are killed for their skin which is used to make clothes,</a:t>
            </a:r>
          </a:p>
        </p:txBody>
      </p:sp>
    </p:spTree>
    <p:extLst>
      <p:ext uri="{BB962C8B-B14F-4D97-AF65-F5344CB8AC3E}">
        <p14:creationId xmlns:p14="http://schemas.microsoft.com/office/powerpoint/2010/main" val="207200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For cosmetics and scents </a:t>
            </a:r>
            <a:r>
              <a:rPr lang="mr-IN" sz="2800" b="1" dirty="0"/>
              <a:t>–</a:t>
            </a:r>
            <a:r>
              <a:rPr lang="en-US" sz="2800" b="1" dirty="0"/>
              <a:t> </a:t>
            </a:r>
            <a:r>
              <a:rPr lang="en-US" sz="2800" dirty="0"/>
              <a:t>Musk deer is killed for its glands which secrete musk used in making perfumes.</a:t>
            </a:r>
          </a:p>
          <a:p>
            <a:r>
              <a:rPr lang="en-US" sz="2800" b="1" dirty="0"/>
              <a:t>To get </a:t>
            </a:r>
            <a:r>
              <a:rPr lang="en-US" sz="2800" b="1" dirty="0" err="1"/>
              <a:t>jwellery</a:t>
            </a:r>
            <a:r>
              <a:rPr lang="en-US" sz="2800" b="1" dirty="0"/>
              <a:t> </a:t>
            </a:r>
            <a:r>
              <a:rPr lang="mr-IN" sz="2800" b="1" dirty="0"/>
              <a:t>–</a:t>
            </a:r>
            <a:r>
              <a:rPr lang="en-US" sz="2800" b="1" dirty="0"/>
              <a:t> </a:t>
            </a:r>
            <a:r>
              <a:rPr lang="en-US" sz="2800" dirty="0"/>
              <a:t>Ivory which is used in making ornaments is obtained by killing elephants.</a:t>
            </a:r>
            <a:endParaRPr lang="en-US" sz="2800" b="1" dirty="0"/>
          </a:p>
          <a:p>
            <a:r>
              <a:rPr lang="en-US" sz="2800" b="1" dirty="0"/>
              <a:t>For entertainment </a:t>
            </a:r>
            <a:r>
              <a:rPr lang="mr-IN" sz="2800" b="1" dirty="0"/>
              <a:t>–</a:t>
            </a:r>
            <a:r>
              <a:rPr lang="en-US" sz="2800" b="1" dirty="0"/>
              <a:t> </a:t>
            </a:r>
            <a:r>
              <a:rPr lang="en-US" sz="2800" dirty="0"/>
              <a:t>Hunting is a practice that has been followed since ages . People used to hunt for fun.</a:t>
            </a:r>
            <a:endParaRPr lang="en-US" sz="2800" b="1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525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REMEMBER!!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241" y="2112433"/>
            <a:ext cx="8825659" cy="3416300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/>
              <a:t>We should not kill or harm animals for our own selfish needs . Animals also have feelings and we should respect them. They have equal right to live as we have.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1407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88166"/>
            <a:ext cx="8825659" cy="3416300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You must have learnt about the ways people harm animals..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But</a:t>
            </a:r>
            <a:r>
              <a:rPr lang="en-US" sz="2800" dirty="0"/>
              <a:t>	</a:t>
            </a:r>
            <a:endParaRPr lang="en-US" sz="2800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/>
              <a:t>Now the question arises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/>
              <a:t>??????????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7590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862</TotalTime>
  <Words>397</Words>
  <Application>Microsoft Macintosh PowerPoint</Application>
  <PresentationFormat>Widescreen</PresentationFormat>
  <Paragraphs>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Abadi MT Condensed Extra Bold</vt:lpstr>
      <vt:lpstr>Apple Chancery</vt:lpstr>
      <vt:lpstr>Century Gothic</vt:lpstr>
      <vt:lpstr>Mangal</vt:lpstr>
      <vt:lpstr>Wingdings 3</vt:lpstr>
      <vt:lpstr>Arial</vt:lpstr>
      <vt:lpstr>Ion Boardroom</vt:lpstr>
      <vt:lpstr>Save animals</vt:lpstr>
      <vt:lpstr>PowerPoint Presentation</vt:lpstr>
      <vt:lpstr>Have a look at these pictures . Do you find anything wrong in them?</vt:lpstr>
      <vt:lpstr>IMPORTANCE OF ANIMALS</vt:lpstr>
      <vt:lpstr>PowerPoint Presentation</vt:lpstr>
      <vt:lpstr>WHY DO PEOPLE KILL ANIMALS ????</vt:lpstr>
      <vt:lpstr>PowerPoint Presentation</vt:lpstr>
      <vt:lpstr>REMEMBER!!</vt:lpstr>
      <vt:lpstr>PowerPoint Presentation</vt:lpstr>
      <vt:lpstr>PowerPoint Presentation</vt:lpstr>
      <vt:lpstr>PowerPoint Presentation</vt:lpstr>
      <vt:lpstr>PowerPoint Presentation</vt:lpstr>
      <vt:lpstr>ENDANGERED SPECIES</vt:lpstr>
      <vt:lpstr>LET US KNOW WHAT ARE ENDANGERED SPECIES</vt:lpstr>
      <vt:lpstr>Endangered Species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 animals</dc:title>
  <dc:creator>Microsoft Office User</dc:creator>
  <cp:lastModifiedBy>Microsoft Office User</cp:lastModifiedBy>
  <cp:revision>19</cp:revision>
  <dcterms:created xsi:type="dcterms:W3CDTF">2017-10-06T13:49:27Z</dcterms:created>
  <dcterms:modified xsi:type="dcterms:W3CDTF">2017-10-07T04:12:03Z</dcterms:modified>
</cp:coreProperties>
</file>